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Duurzaam rouwarrangement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97715" y="3952900"/>
            <a:ext cx="390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groepen met natuurlijke- en duurzaam gekweekte materialen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83" y="1437843"/>
            <a:ext cx="4918363" cy="38576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64331" y="5735782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gestoken biedermeier rouwarrangement </a:t>
            </a:r>
          </a:p>
          <a:p>
            <a:r>
              <a:rPr lang="nl-NL" dirty="0" smtClean="0"/>
              <a:t>met duurzaam gekweekte materialen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04" y="817814"/>
            <a:ext cx="5007708" cy="2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4313" y="4185842"/>
            <a:ext cx="657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Ovaal rouwarrangement. </a:t>
            </a:r>
          </a:p>
          <a:p>
            <a:r>
              <a:rPr lang="nl-NL" dirty="0" smtClean="0"/>
              <a:t>Volledig van biologische bloemen- en groen materiaal. </a:t>
            </a:r>
          </a:p>
          <a:p>
            <a:r>
              <a:rPr lang="nl-NL" dirty="0" smtClean="0"/>
              <a:t>Luchtig en open gestoken </a:t>
            </a:r>
          </a:p>
          <a:p>
            <a:r>
              <a:rPr lang="nl-NL" dirty="0" smtClean="0"/>
              <a:t>Op “bio-</a:t>
            </a:r>
            <a:r>
              <a:rPr lang="nl-NL" dirty="0" err="1" smtClean="0"/>
              <a:t>based</a:t>
            </a:r>
            <a:r>
              <a:rPr lang="nl-NL" dirty="0" smtClean="0"/>
              <a:t>” rouwtakhouder, 100 % </a:t>
            </a:r>
            <a:r>
              <a:rPr lang="nl-NL" dirty="0" err="1" smtClean="0"/>
              <a:t>composteerbaar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447344"/>
            <a:ext cx="7360205" cy="360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945" y="3453594"/>
            <a:ext cx="3600000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5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9816" y="5599883"/>
            <a:ext cx="54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Open en luchtig  gestoken biedermeier rouwarrangement van duurzame materialen.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17" y="99196"/>
            <a:ext cx="5372100" cy="5372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37" y="2686049"/>
            <a:ext cx="5114925" cy="367188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472237" y="1871662"/>
            <a:ext cx="47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lijn van duurzaam gekweekte materialen (MPS-A)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26" y="151031"/>
            <a:ext cx="1571625" cy="32194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80656" y="621168"/>
            <a:ext cx="424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Vegetatief Rouw arrangement van duurzame materialen.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141" y="4014070"/>
            <a:ext cx="2760428" cy="27660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0620" y="3644738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Krans van duurzame materialen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401" y="1414762"/>
            <a:ext cx="7827131" cy="51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7B9CDB-CA86-4A59-A126-1C503A3467A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BE4F2C-FF8C-47EA-99C3-5D00D0A4E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A5E967-AC03-436B-9E3F-EE35B9F65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83</Words>
  <Application>Microsoft Office PowerPoint</Application>
  <PresentationFormat>Breedbeeld</PresentationFormat>
  <Paragraphs>14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15</cp:revision>
  <dcterms:created xsi:type="dcterms:W3CDTF">2017-07-30T11:34:02Z</dcterms:created>
  <dcterms:modified xsi:type="dcterms:W3CDTF">2017-09-18T14:05:32Z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